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368" r:id="rId2"/>
    <p:sldId id="331" r:id="rId3"/>
    <p:sldId id="332" r:id="rId4"/>
    <p:sldId id="374" r:id="rId5"/>
    <p:sldId id="376" r:id="rId6"/>
    <p:sldId id="377" r:id="rId7"/>
    <p:sldId id="375" r:id="rId8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89"/>
    <a:srgbClr val="FFFF89"/>
    <a:srgbClr val="FFFFBD"/>
    <a:srgbClr val="FF0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45"/>
    <p:restoredTop sz="94940"/>
  </p:normalViewPr>
  <p:slideViewPr>
    <p:cSldViewPr snapToGrid="0">
      <p:cViewPr varScale="1">
        <p:scale>
          <a:sx n="231" d="100"/>
          <a:sy n="231" d="100"/>
        </p:scale>
        <p:origin x="117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8" d="100"/>
          <a:sy n="118" d="100"/>
        </p:scale>
        <p:origin x="51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FF27B-557D-334F-8D5E-B327C5A298E9}" type="datetimeFigureOut">
              <a:rPr lang="en-AU" smtClean="0"/>
              <a:t>9/1/2026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5C736-FAD4-1E4D-89A5-433D4AA2963B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3783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7804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4502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5143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7790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400" baseline="0">
                <a:latin typeface="Times New Roman" panose="02020603050405020304" pitchFamily="18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 baseline="0">
                <a:latin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68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9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95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1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424782"/>
            <a:ext cx="7886700" cy="2377281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309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11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1/9/26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1/9/26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5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1/9/26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71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29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1/9/26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1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450" y="6069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D4E6CF7E-C746-084D-BF17-6C523B0D2ACF}" type="datetimeFigureOut">
              <a:rPr lang="en-US" smtClean="0"/>
              <a:pPr/>
              <a:t>1/9/26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32A23974-83D8-7045-B8FB-83D6C4E40E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037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83E145E-7437-5592-0FFF-32B24FCB5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996"/>
            <a:ext cx="91440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John 1:1-18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(English Standard Version)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Slides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944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04E597-0611-8AE1-28AB-B2CD5F7C3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FD29620-74E4-0616-45F2-262ED163E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5239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05000"/>
              </a:lnSpc>
              <a:spcAft>
                <a:spcPts val="1000"/>
              </a:spcAft>
              <a:buNone/>
            </a:pPr>
            <a:r>
              <a:rPr lang="en-AU" sz="2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the beginning was the Word, and the Word was with God, and the Word was God.  </a:t>
            </a: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was in the beginning with God.  </a:t>
            </a: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 things were made through him, and without him was not any thing made that was made.  </a:t>
            </a: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him was life, and the life was the light of men.  </a:t>
            </a: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light shines in the darkness, and the darkness has not overcome it. </a:t>
            </a:r>
            <a:endParaRPr lang="en-AU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1000"/>
              </a:spcAft>
              <a:buNone/>
            </a:pP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AU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There was a man sent from God, whose name was John.  </a:t>
            </a: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came as a witness, to bear witness about the light, that all might believe through him.  </a:t>
            </a: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was not the light, but came to bear witness about the light.</a:t>
            </a:r>
            <a:r>
              <a:rPr lang="en-AU" sz="2800" dirty="0">
                <a:effectLst/>
              </a:rPr>
              <a:t> </a:t>
            </a:r>
            <a:endParaRPr kumimoji="0" lang="en-AU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64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E3781A-6E0C-51D5-5C41-6B109635A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D6AA7F12-4CB0-9796-1B22-5F0D31DFB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3948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152400">
              <a:lnSpc>
                <a:spcPct val="105000"/>
              </a:lnSpc>
              <a:spcAft>
                <a:spcPts val="1000"/>
              </a:spcAft>
            </a:pPr>
            <a:r>
              <a:rPr lang="en-AU" sz="30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9 </a:t>
            </a:r>
            <a:r>
              <a:rPr lang="en-AU" sz="3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true light, which gives light to everyone, was coming into the world.  </a:t>
            </a:r>
            <a:r>
              <a:rPr lang="en-AU" sz="30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10 </a:t>
            </a:r>
            <a:r>
              <a:rPr lang="en-AU" sz="3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was in the world, and the world was made through him, yet the world did not know him.  </a:t>
            </a:r>
            <a:r>
              <a:rPr lang="en-AU" sz="30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11 </a:t>
            </a:r>
            <a:r>
              <a:rPr lang="en-AU" sz="3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came to his own, and his own people did not receive him.  </a:t>
            </a:r>
            <a:r>
              <a:rPr lang="en-AU" sz="30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12 </a:t>
            </a:r>
            <a:r>
              <a:rPr lang="en-AU" sz="3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But to all who did receive him, who believed in his name, he gave the right to become children of God, </a:t>
            </a:r>
            <a:r>
              <a:rPr lang="en-AU" sz="30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13 </a:t>
            </a:r>
            <a:r>
              <a:rPr lang="en-AU" sz="3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who were born, not of blood nor of the will of the flesh nor of the will of man, but of God. </a:t>
            </a:r>
            <a:endParaRPr lang="en-AU" sz="3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91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9B03BE-A797-3A2E-F6A9-E16AADECD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1E7F1FDB-0FE4-D482-7124-F6418E490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297"/>
            <a:ext cx="9144000" cy="4917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152400">
              <a:lnSpc>
                <a:spcPct val="105000"/>
              </a:lnSpc>
              <a:spcAft>
                <a:spcPts val="1000"/>
              </a:spcAft>
            </a:pPr>
            <a:r>
              <a:rPr lang="en-AU" sz="30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14 </a:t>
            </a:r>
            <a:r>
              <a:rPr lang="en-AU" sz="3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the Word became flesh and dwelt among us, and we have seen his glory, glory as of the only Son from the Father, full of grace and truth.  </a:t>
            </a:r>
            <a:r>
              <a:rPr lang="en-AU" sz="30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15 </a:t>
            </a:r>
            <a:r>
              <a:rPr lang="en-AU" sz="3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(John bore witness about him, and cried out, “This was he of whom I said, ‘He who comes after me ranks before me, because he was before me.’ ”)  </a:t>
            </a:r>
            <a:r>
              <a:rPr lang="en-AU" sz="30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16 </a:t>
            </a:r>
            <a:r>
              <a:rPr lang="en-AU" sz="3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from his fullness we have all received, grace upon grace.  </a:t>
            </a:r>
            <a:r>
              <a:rPr lang="en-AU" sz="30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17 </a:t>
            </a:r>
            <a:r>
              <a:rPr lang="en-AU" sz="3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the law was given through Moses;  grace and truth came through Jesus Christ.  </a:t>
            </a:r>
            <a:r>
              <a:rPr lang="en-AU" sz="30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18 </a:t>
            </a:r>
            <a:r>
              <a:rPr lang="en-AU" sz="3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one has ever seen God;  the only God, who is at the Father’s side, he has made him known.</a:t>
            </a:r>
            <a:endParaRPr lang="en-AU" sz="3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27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2813589-1C5F-401F-AA06-EAA3A386B304}"/>
              </a:ext>
            </a:extLst>
          </p:cNvPr>
          <p:cNvSpPr txBox="1"/>
          <p:nvPr/>
        </p:nvSpPr>
        <p:spPr>
          <a:xfrm>
            <a:off x="0" y="0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AU" sz="2400" b="1" u="none" strike="noStrike" kern="1200" cap="none" spc="15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 that you may Believe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FEEEFA-530A-D1CC-65E3-FDC17ADA1C6C}"/>
              </a:ext>
            </a:extLst>
          </p:cNvPr>
          <p:cNvSpPr txBox="1"/>
          <p:nvPr/>
        </p:nvSpPr>
        <p:spPr>
          <a:xfrm>
            <a:off x="203816" y="3125769"/>
            <a:ext cx="8918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believing, we might have life in the Name of Jesus.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Spiritual life – we are brought into the Life of Jesus – His eternal relationship with the Father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BD0DB40-B1F9-3F13-6131-CB10DA0A05A1}"/>
              </a:ext>
            </a:extLst>
          </p:cNvPr>
          <p:cNvSpPr txBox="1"/>
          <p:nvPr/>
        </p:nvSpPr>
        <p:spPr>
          <a:xfrm>
            <a:off x="203818" y="2149461"/>
            <a:ext cx="8819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Jesus Christ is God.    The Creative Word.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When Jesus speaks, we hear God speaking.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0DD3D24-94F3-9C52-A09C-39F4538101A9}"/>
              </a:ext>
            </a:extLst>
          </p:cNvPr>
          <p:cNvSpPr txBox="1"/>
          <p:nvPr/>
        </p:nvSpPr>
        <p:spPr>
          <a:xfrm>
            <a:off x="732623" y="417598"/>
            <a:ext cx="810841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AU" sz="1600" b="1" baseline="300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20:30 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Now Jesus did many other signs in the presence of the disciples, which are not written in this book;  </a:t>
            </a:r>
            <a:r>
              <a:rPr lang="en-AU" sz="1600" b="1" baseline="300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31 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these are written </a:t>
            </a:r>
            <a:r>
              <a:rPr lang="en-AU" sz="1600" u="sng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 that you may believe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Jesus is the Christ, the Son of God, </a:t>
            </a:r>
            <a:r>
              <a:rPr lang="en-AU" sz="1600" u="sng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that by believing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you may have </a:t>
            </a:r>
            <a:r>
              <a:rPr lang="en-AU" sz="1600" u="sng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life in his name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AU" sz="1600" dirty="0"/>
              <a:t> </a:t>
            </a:r>
            <a:endParaRPr lang="en-AU" sz="1600" dirty="0">
              <a:effectLst/>
              <a:latin typeface="Comic Sans MS" panose="030F09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C2F112-D124-5CA6-E740-53FEF95F35D6}"/>
              </a:ext>
            </a:extLst>
          </p:cNvPr>
          <p:cNvSpPr txBox="1"/>
          <p:nvPr/>
        </p:nvSpPr>
        <p:spPr>
          <a:xfrm>
            <a:off x="1704865" y="1613558"/>
            <a:ext cx="605927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AU" sz="1600" b="1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1 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beginning was the Word, and the Word was with God, and the Word was God.  </a:t>
            </a:r>
            <a:r>
              <a:rPr lang="en-AU" sz="1600" b="1" baseline="300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was in the beginning with God.</a:t>
            </a:r>
            <a:r>
              <a:rPr lang="en-AU" sz="1600" dirty="0"/>
              <a:t> </a:t>
            </a:r>
            <a:endParaRPr lang="en-AU" sz="1600" dirty="0">
              <a:effectLst/>
              <a:latin typeface="Comic Sans MS" panose="030F09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5B3DDF-994A-74BD-1384-31740D89EE0B}"/>
              </a:ext>
            </a:extLst>
          </p:cNvPr>
          <p:cNvSpPr txBox="1"/>
          <p:nvPr/>
        </p:nvSpPr>
        <p:spPr>
          <a:xfrm>
            <a:off x="1933466" y="2470870"/>
            <a:ext cx="504021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600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AU" sz="16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him was life, and the life was the light of men.</a:t>
            </a:r>
            <a:r>
              <a:rPr lang="en-AU" sz="1600" dirty="0"/>
              <a:t>  </a:t>
            </a:r>
            <a:endParaRPr lang="en-AU" sz="1600" dirty="0">
              <a:effectLst/>
              <a:latin typeface="Comic Sans MS" panose="030F09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C55CA9-4897-80DD-32F9-C70032FA912D}"/>
              </a:ext>
            </a:extLst>
          </p:cNvPr>
          <p:cNvSpPr txBox="1"/>
          <p:nvPr/>
        </p:nvSpPr>
        <p:spPr>
          <a:xfrm>
            <a:off x="22040" y="2840202"/>
            <a:ext cx="8819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 Jesus,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is Life (</a:t>
            </a:r>
            <a:r>
              <a:rPr kumimoji="0" lang="en-AU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light of men)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50FFB5-4282-6879-E12A-36598AB12D33}"/>
              </a:ext>
            </a:extLst>
          </p:cNvPr>
          <p:cNvSpPr txBox="1"/>
          <p:nvPr/>
        </p:nvSpPr>
        <p:spPr>
          <a:xfrm>
            <a:off x="5515" y="3714904"/>
            <a:ext cx="3927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Darkness has not overcome the Light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BC17C8-B7D6-9D94-1AB3-5FD83F8EC351}"/>
              </a:ext>
            </a:extLst>
          </p:cNvPr>
          <p:cNvSpPr txBox="1"/>
          <p:nvPr/>
        </p:nvSpPr>
        <p:spPr>
          <a:xfrm>
            <a:off x="225850" y="4001610"/>
            <a:ext cx="891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rose from the dead.  Brings us eternal life.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EF0729-37C0-F65B-AD8A-0081DAB09020}"/>
              </a:ext>
            </a:extLst>
          </p:cNvPr>
          <p:cNvSpPr txBox="1"/>
          <p:nvPr/>
        </p:nvSpPr>
        <p:spPr>
          <a:xfrm>
            <a:off x="0" y="4370942"/>
            <a:ext cx="91440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AU" sz="1600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AU" sz="12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[John Baptist]</a:t>
            </a:r>
            <a:r>
              <a:rPr lang="en-AU" sz="16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15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came as a witness, to bear witness about the light, that all might believe through him.</a:t>
            </a:r>
            <a:r>
              <a:rPr lang="en-AU" sz="1500" dirty="0"/>
              <a:t> </a:t>
            </a:r>
            <a:endParaRPr lang="en-AU" sz="1500" dirty="0">
              <a:effectLst/>
              <a:latin typeface="Comic Sans MS" panose="030F09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219A63-3CC1-6CCC-6C3A-309F98A32F23}"/>
              </a:ext>
            </a:extLst>
          </p:cNvPr>
          <p:cNvSpPr txBox="1"/>
          <p:nvPr/>
        </p:nvSpPr>
        <p:spPr>
          <a:xfrm>
            <a:off x="16531" y="4717439"/>
            <a:ext cx="910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Salvation in the Name of Jesus ––  available for   </a:t>
            </a:r>
            <a:r>
              <a:rPr kumimoji="0" lang="en-AU" b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ALL.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Just  believe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C3CA4D-AF0E-121C-A326-AD285288C335}"/>
              </a:ext>
            </a:extLst>
          </p:cNvPr>
          <p:cNvSpPr txBox="1"/>
          <p:nvPr/>
        </p:nvSpPr>
        <p:spPr>
          <a:xfrm>
            <a:off x="1167793" y="5054701"/>
            <a:ext cx="713342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AU" sz="1600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9 </a:t>
            </a:r>
            <a:r>
              <a:rPr lang="en-AU" sz="16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true light, which gives light to everyone, was coming into the world.</a:t>
            </a:r>
            <a:r>
              <a:rPr lang="en-AU" sz="1600" dirty="0"/>
              <a:t> </a:t>
            </a:r>
            <a:endParaRPr lang="en-AU" sz="1600" dirty="0">
              <a:effectLst/>
              <a:latin typeface="Comic Sans MS" panose="030F09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D772A73-EEDD-C06A-F510-7AC3CCBD000D}"/>
              </a:ext>
            </a:extLst>
          </p:cNvPr>
          <p:cNvSpPr txBox="1"/>
          <p:nvPr/>
        </p:nvSpPr>
        <p:spPr>
          <a:xfrm>
            <a:off x="214833" y="5345668"/>
            <a:ext cx="891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Available for Jew;  Gentile;  all who believe.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59C3F4A-ADD5-7BF2-29D6-39F25CFFFF93}"/>
              </a:ext>
            </a:extLst>
          </p:cNvPr>
          <p:cNvSpPr txBox="1"/>
          <p:nvPr/>
        </p:nvSpPr>
        <p:spPr>
          <a:xfrm>
            <a:off x="11022" y="1241885"/>
            <a:ext cx="9132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John, “Believing” is always a verb (a doing word).  Never a noun (faith).  Faith is activity.</a:t>
            </a:r>
          </a:p>
        </p:txBody>
      </p:sp>
    </p:spTree>
    <p:extLst>
      <p:ext uri="{BB962C8B-B14F-4D97-AF65-F5344CB8AC3E}">
        <p14:creationId xmlns:p14="http://schemas.microsoft.com/office/powerpoint/2010/main" val="144192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uiExpand="1" build="p"/>
      <p:bldP spid="24" grpId="0"/>
      <p:bldP spid="19" grpId="0" animBg="1"/>
      <p:bldP spid="2" grpId="0" animBg="1"/>
      <p:bldP spid="4" grpId="0" animBg="1"/>
      <p:bldP spid="5" grpId="0" build="p"/>
      <p:bldP spid="6" grpId="0"/>
      <p:bldP spid="7" grpId="0"/>
      <p:bldP spid="22" grpId="0" animBg="1"/>
      <p:bldP spid="23" grpId="0"/>
      <p:bldP spid="25" grpId="0" animBg="1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2813589-1C5F-401F-AA06-EAA3A386B304}"/>
              </a:ext>
            </a:extLst>
          </p:cNvPr>
          <p:cNvSpPr txBox="1"/>
          <p:nvPr/>
        </p:nvSpPr>
        <p:spPr>
          <a:xfrm>
            <a:off x="0" y="0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AU" sz="2400" b="1" u="none" strike="noStrike" kern="1200" cap="none" spc="15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 that you may Believe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FEEEFA-530A-D1CC-65E3-FDC17ADA1C6C}"/>
              </a:ext>
            </a:extLst>
          </p:cNvPr>
          <p:cNvSpPr txBox="1"/>
          <p:nvPr/>
        </p:nvSpPr>
        <p:spPr>
          <a:xfrm>
            <a:off x="214832" y="1329830"/>
            <a:ext cx="8918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believing, we might have life in the Name of Jesus.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Spiritual life – we are brought into the Life of Jesus – His eternal relationship with the Father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BD0DB40-B1F9-3F13-6131-CB10DA0A05A1}"/>
              </a:ext>
            </a:extLst>
          </p:cNvPr>
          <p:cNvSpPr txBox="1"/>
          <p:nvPr/>
        </p:nvSpPr>
        <p:spPr>
          <a:xfrm>
            <a:off x="313983" y="646331"/>
            <a:ext cx="8819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Jesus Christ is God.    The Creative Word.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When Jesus speaks, we hear God speaking.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C55CA9-4897-80DD-32F9-C70032FA912D}"/>
              </a:ext>
            </a:extLst>
          </p:cNvPr>
          <p:cNvSpPr txBox="1"/>
          <p:nvPr/>
        </p:nvSpPr>
        <p:spPr>
          <a:xfrm>
            <a:off x="33056" y="1044263"/>
            <a:ext cx="8819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 Jesus,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is Life (</a:t>
            </a:r>
            <a:r>
              <a:rPr kumimoji="0" lang="en-AU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light of men)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50FFB5-4282-6879-E12A-36598AB12D33}"/>
              </a:ext>
            </a:extLst>
          </p:cNvPr>
          <p:cNvSpPr txBox="1"/>
          <p:nvPr/>
        </p:nvSpPr>
        <p:spPr>
          <a:xfrm>
            <a:off x="16531" y="1918965"/>
            <a:ext cx="3927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Darkness has not overcome the Light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BC17C8-B7D6-9D94-1AB3-5FD83F8EC351}"/>
              </a:ext>
            </a:extLst>
          </p:cNvPr>
          <p:cNvSpPr txBox="1"/>
          <p:nvPr/>
        </p:nvSpPr>
        <p:spPr>
          <a:xfrm>
            <a:off x="236866" y="2205671"/>
            <a:ext cx="891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rose from the dead.  Brings us eternal life.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219A63-3CC1-6CCC-6C3A-309F98A32F23}"/>
              </a:ext>
            </a:extLst>
          </p:cNvPr>
          <p:cNvSpPr txBox="1"/>
          <p:nvPr/>
        </p:nvSpPr>
        <p:spPr>
          <a:xfrm>
            <a:off x="0" y="2468778"/>
            <a:ext cx="910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Salvation in the Name of Jesus ––  available for   </a:t>
            </a:r>
            <a:r>
              <a:rPr kumimoji="0" lang="en-AU" b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ALL.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Just  believe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C3CA4D-AF0E-121C-A326-AD285288C335}"/>
              </a:ext>
            </a:extLst>
          </p:cNvPr>
          <p:cNvSpPr txBox="1"/>
          <p:nvPr/>
        </p:nvSpPr>
        <p:spPr>
          <a:xfrm>
            <a:off x="1167787" y="3710635"/>
            <a:ext cx="5155894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AU" sz="1600" b="1" baseline="300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12 </a:t>
            </a:r>
            <a:r>
              <a:rPr lang="en-AU" sz="1600" dirty="0"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to all who did receive him, who believed in his name, he gave the right to become children of God,</a:t>
            </a:r>
            <a:r>
              <a:rPr lang="en-AU" sz="1600" dirty="0"/>
              <a:t> </a:t>
            </a:r>
            <a:endParaRPr lang="en-AU" sz="1600" dirty="0">
              <a:effectLst/>
              <a:latin typeface="Comic Sans MS" panose="030F09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D772A73-EEDD-C06A-F510-7AC3CCBD000D}"/>
              </a:ext>
            </a:extLst>
          </p:cNvPr>
          <p:cNvSpPr txBox="1"/>
          <p:nvPr/>
        </p:nvSpPr>
        <p:spPr>
          <a:xfrm>
            <a:off x="275428" y="2770666"/>
            <a:ext cx="891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Available for Jew;  Gentile;  all who believe.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59C3F4A-ADD5-7BF2-29D6-39F25CFFFF93}"/>
              </a:ext>
            </a:extLst>
          </p:cNvPr>
          <p:cNvSpPr txBox="1"/>
          <p:nvPr/>
        </p:nvSpPr>
        <p:spPr>
          <a:xfrm>
            <a:off x="16531" y="321843"/>
            <a:ext cx="9132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John, “Believing” is always a verb (a doing word).  Never a noun (faith).  Faith is activity.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AFD860E-4521-8C38-0428-5A452619D080}"/>
              </a:ext>
            </a:extLst>
          </p:cNvPr>
          <p:cNvSpPr txBox="1"/>
          <p:nvPr/>
        </p:nvSpPr>
        <p:spPr>
          <a:xfrm>
            <a:off x="11017" y="3063689"/>
            <a:ext cx="910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Jesus the Creator of the World was not received.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5B095B-F3E2-4F5E-6DDE-98B490600748}"/>
              </a:ext>
            </a:extLst>
          </p:cNvPr>
          <p:cNvSpPr txBox="1"/>
          <p:nvPr/>
        </p:nvSpPr>
        <p:spPr>
          <a:xfrm>
            <a:off x="286445" y="3365577"/>
            <a:ext cx="891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Rejected by the world;  Rejected by His own people (Israel).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8706DC5-80AD-08AF-0A13-26BBA0CBEEE4}"/>
              </a:ext>
            </a:extLst>
          </p:cNvPr>
          <p:cNvSpPr txBox="1"/>
          <p:nvPr/>
        </p:nvSpPr>
        <p:spPr>
          <a:xfrm>
            <a:off x="0" y="4314104"/>
            <a:ext cx="910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Consistent Biblical Pattern of salvation:  Receive Jesus;  Believe;  Become children of God.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E2A9A0-89B9-43B7-FE01-725FAFC8F93B}"/>
              </a:ext>
            </a:extLst>
          </p:cNvPr>
          <p:cNvSpPr txBox="1"/>
          <p:nvPr/>
        </p:nvSpPr>
        <p:spPr>
          <a:xfrm>
            <a:off x="209327" y="4582941"/>
            <a:ext cx="8918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 Jesus for Who He is:  King of Kings;  Lord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 – an ongoing trust that, though I am dead in my sins, in Christ I receive life.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Become a child of God.  God graciously gives me what I have not earned.</a:t>
            </a:r>
          </a:p>
        </p:txBody>
      </p:sp>
    </p:spTree>
    <p:extLst>
      <p:ext uri="{BB962C8B-B14F-4D97-AF65-F5344CB8AC3E}">
        <p14:creationId xmlns:p14="http://schemas.microsoft.com/office/powerpoint/2010/main" val="395520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2813589-1C5F-401F-AA06-EAA3A386B304}"/>
              </a:ext>
            </a:extLst>
          </p:cNvPr>
          <p:cNvSpPr txBox="1"/>
          <p:nvPr/>
        </p:nvSpPr>
        <p:spPr>
          <a:xfrm>
            <a:off x="0" y="0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AU" sz="2400" b="1" u="none" strike="noStrike" kern="1200" cap="none" spc="15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 that you may Believe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FEEEFA-530A-D1CC-65E3-FDC17ADA1C6C}"/>
              </a:ext>
            </a:extLst>
          </p:cNvPr>
          <p:cNvSpPr txBox="1"/>
          <p:nvPr/>
        </p:nvSpPr>
        <p:spPr>
          <a:xfrm>
            <a:off x="214832" y="1329830"/>
            <a:ext cx="8918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believing, we might have life in the Name of Jesus.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Spiritual life – we are brought into the Life of Jesus – His eternal relationship with the Father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BD0DB40-B1F9-3F13-6131-CB10DA0A05A1}"/>
              </a:ext>
            </a:extLst>
          </p:cNvPr>
          <p:cNvSpPr txBox="1"/>
          <p:nvPr/>
        </p:nvSpPr>
        <p:spPr>
          <a:xfrm>
            <a:off x="313983" y="646331"/>
            <a:ext cx="8819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Jesus Christ is God.    The Creative Word.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When Jesus speaks, we hear God speaking.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C55CA9-4897-80DD-32F9-C70032FA912D}"/>
              </a:ext>
            </a:extLst>
          </p:cNvPr>
          <p:cNvSpPr txBox="1"/>
          <p:nvPr/>
        </p:nvSpPr>
        <p:spPr>
          <a:xfrm>
            <a:off x="33056" y="1044263"/>
            <a:ext cx="8819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 Jesus,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is Life (</a:t>
            </a:r>
            <a:r>
              <a:rPr kumimoji="0" lang="en-AU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light of men)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50FFB5-4282-6879-E12A-36598AB12D33}"/>
              </a:ext>
            </a:extLst>
          </p:cNvPr>
          <p:cNvSpPr txBox="1"/>
          <p:nvPr/>
        </p:nvSpPr>
        <p:spPr>
          <a:xfrm>
            <a:off x="16531" y="1918965"/>
            <a:ext cx="3927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Darkness has not overcome the Light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BC17C8-B7D6-9D94-1AB3-5FD83F8EC351}"/>
              </a:ext>
            </a:extLst>
          </p:cNvPr>
          <p:cNvSpPr txBox="1"/>
          <p:nvPr/>
        </p:nvSpPr>
        <p:spPr>
          <a:xfrm>
            <a:off x="236866" y="2205671"/>
            <a:ext cx="891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rose from the dead.  Brings us eternal life.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219A63-3CC1-6CCC-6C3A-309F98A32F23}"/>
              </a:ext>
            </a:extLst>
          </p:cNvPr>
          <p:cNvSpPr txBox="1"/>
          <p:nvPr/>
        </p:nvSpPr>
        <p:spPr>
          <a:xfrm>
            <a:off x="0" y="2468778"/>
            <a:ext cx="910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Salvation in the Name of Jesus ––  available for   </a:t>
            </a:r>
            <a:r>
              <a:rPr kumimoji="0" lang="en-AU" b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ALL.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Just  believe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D772A73-EEDD-C06A-F510-7AC3CCBD000D}"/>
              </a:ext>
            </a:extLst>
          </p:cNvPr>
          <p:cNvSpPr txBox="1"/>
          <p:nvPr/>
        </p:nvSpPr>
        <p:spPr>
          <a:xfrm>
            <a:off x="275428" y="2770666"/>
            <a:ext cx="891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Available for Jew;  Gentile;  all who believe.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59C3F4A-ADD5-7BF2-29D6-39F25CFFFF93}"/>
              </a:ext>
            </a:extLst>
          </p:cNvPr>
          <p:cNvSpPr txBox="1"/>
          <p:nvPr/>
        </p:nvSpPr>
        <p:spPr>
          <a:xfrm>
            <a:off x="16531" y="321843"/>
            <a:ext cx="9132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John, “Believing” is always a verb (a doing word).  Never a noun (faith).  Faith is activity.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AFD860E-4521-8C38-0428-5A452619D080}"/>
              </a:ext>
            </a:extLst>
          </p:cNvPr>
          <p:cNvSpPr txBox="1"/>
          <p:nvPr/>
        </p:nvSpPr>
        <p:spPr>
          <a:xfrm>
            <a:off x="11017" y="3063689"/>
            <a:ext cx="910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Jesus the Creator of the World was not received.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85B095B-F3E2-4F5E-6DDE-98B490600748}"/>
              </a:ext>
            </a:extLst>
          </p:cNvPr>
          <p:cNvSpPr txBox="1"/>
          <p:nvPr/>
        </p:nvSpPr>
        <p:spPr>
          <a:xfrm>
            <a:off x="275428" y="3324664"/>
            <a:ext cx="891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Rejected by the world;  Rejected by His own people (Israel).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8706DC5-80AD-08AF-0A13-26BBA0CBEEE4}"/>
              </a:ext>
            </a:extLst>
          </p:cNvPr>
          <p:cNvSpPr txBox="1"/>
          <p:nvPr/>
        </p:nvSpPr>
        <p:spPr>
          <a:xfrm>
            <a:off x="-11025" y="3658600"/>
            <a:ext cx="910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Consistent Biblical Pattern of salvation:  Receive Jesus;  Believe;  Become children of God.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E2A9A0-89B9-43B7-FE01-725FAFC8F93B}"/>
              </a:ext>
            </a:extLst>
          </p:cNvPr>
          <p:cNvSpPr txBox="1"/>
          <p:nvPr/>
        </p:nvSpPr>
        <p:spPr>
          <a:xfrm>
            <a:off x="198302" y="3927437"/>
            <a:ext cx="8918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 Jesus for Who He is:  King of Kings;  Lord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 – an ongoing trust that, though I am dead in my sins, in Christ I receive life.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Become a child of God.  God graciously gives me what I have not earned.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C72B7CF-D7E2-ACD6-DA83-B4CD6700FF42}"/>
              </a:ext>
            </a:extLst>
          </p:cNvPr>
          <p:cNvSpPr txBox="1"/>
          <p:nvPr/>
        </p:nvSpPr>
        <p:spPr>
          <a:xfrm>
            <a:off x="-8" y="4716219"/>
            <a:ext cx="910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From the fullness of God (Father, Son, Holy Spirit), we receive Grace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upon Grace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618FF63-00E9-057C-8CB9-216B5D786B5E}"/>
              </a:ext>
            </a:extLst>
          </p:cNvPr>
          <p:cNvSpPr txBox="1"/>
          <p:nvPr/>
        </p:nvSpPr>
        <p:spPr>
          <a:xfrm>
            <a:off x="209319" y="4985056"/>
            <a:ext cx="8918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giving of the Old Covenant Law was by the Grace of God.  Did not deserve this gift.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Truth – Jesus demonstrates how The Law is rightly lived.  Grace to atone for sins.</a:t>
            </a:r>
          </a:p>
        </p:txBody>
      </p:sp>
    </p:spTree>
    <p:extLst>
      <p:ext uri="{BB962C8B-B14F-4D97-AF65-F5344CB8AC3E}">
        <p14:creationId xmlns:p14="http://schemas.microsoft.com/office/powerpoint/2010/main" val="81001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20458</TotalTime>
  <Words>1169</Words>
  <Application>Microsoft Macintosh PowerPoint</Application>
  <PresentationFormat>On-screen Show (16:10)</PresentationFormat>
  <Paragraphs>72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Brumpton</dc:creator>
  <cp:lastModifiedBy>Michael Brumpton</cp:lastModifiedBy>
  <cp:revision>327</cp:revision>
  <cp:lastPrinted>2026-01-10T06:08:39Z</cp:lastPrinted>
  <dcterms:created xsi:type="dcterms:W3CDTF">2024-07-12T04:24:48Z</dcterms:created>
  <dcterms:modified xsi:type="dcterms:W3CDTF">2026-01-10T06:29:48Z</dcterms:modified>
</cp:coreProperties>
</file>